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85" autoAdjust="0"/>
    <p:restoredTop sz="94776" autoAdjust="0"/>
  </p:normalViewPr>
  <p:slideViewPr>
    <p:cSldViewPr>
      <p:cViewPr varScale="1">
        <p:scale>
          <a:sx n="71" d="100"/>
          <a:sy n="71" d="100"/>
        </p:scale>
        <p:origin x="-4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CD18E4-89A8-4B52-A5BE-CB77050B6763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A1A0F5-0678-4EC1-8760-F34CA9207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imganuncios.mitula.net/2011_ford_mustang_gt_convertible_521281486620492.jpg"/>
          <p:cNvPicPr>
            <a:picLocks noChangeAspect="1" noChangeArrowheads="1"/>
          </p:cNvPicPr>
          <p:nvPr/>
        </p:nvPicPr>
        <p:blipFill>
          <a:blip r:embed="rId2" cstate="print"/>
          <a:srcRect t="20688" b="18901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 The Cross Country Cruize!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Kalie Seaton, Kevin Caste, Evan Averberg-Johnson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Tocqueville Described Memphis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Tocqueville described Memphis as large as Beaumont-la-</a:t>
            </a:r>
            <a:r>
              <a:rPr lang="en-US" dirty="0" err="1" smtClean="0"/>
              <a:t>Chartre</a:t>
            </a:r>
            <a:r>
              <a:rPr lang="en-US" dirty="0" smtClean="0"/>
              <a:t>. He thought that there was nothing to see there, neither men or things. 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esources.jobing.com/files/2009/03/memph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FFFF00"/>
                </a:solidFill>
              </a:rPr>
              <a:t>Memphis Tennessee</a:t>
            </a:r>
            <a:endParaRPr lang="en-US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Miami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alexshay.com/shay-graphics/miami%20n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5400" dirty="0" smtClean="0"/>
              <a:t>Miami</a:t>
            </a:r>
            <a:endParaRPr lang="en-US" sz="54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ics4.city-data.com/cpicv/vfiles4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>
                <a:solidFill>
                  <a:srgbClr val="FFFF00"/>
                </a:solidFill>
              </a:rPr>
              <a:t>Tybee Island</a:t>
            </a:r>
            <a:endParaRPr lang="en-US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</TotalTime>
  <Words>48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 The Cross Country Cruize!</vt:lpstr>
      <vt:lpstr>How Tocqueville Described Memphis </vt:lpstr>
      <vt:lpstr>Slide 3</vt:lpstr>
      <vt:lpstr>Miami</vt:lpstr>
      <vt:lpstr>Slide 5</vt:lpstr>
      <vt:lpstr>Slide 6</vt:lpstr>
      <vt:lpstr>Slide 7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Cross Country Cruize!</dc:title>
  <dc:creator>eaverbergjohnson04</dc:creator>
  <cp:lastModifiedBy>eaverbergjohnson04</cp:lastModifiedBy>
  <cp:revision>17</cp:revision>
  <dcterms:created xsi:type="dcterms:W3CDTF">2011-02-10T19:02:12Z</dcterms:created>
  <dcterms:modified xsi:type="dcterms:W3CDTF">2011-02-23T19:12:19Z</dcterms:modified>
</cp:coreProperties>
</file>